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</p:sldIdLst>
  <p:sldSz cx="51206400" cy="30724475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" d="100"/>
          <a:sy n="14" d="100"/>
        </p:scale>
        <p:origin x="999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028290"/>
            <a:ext cx="38404800" cy="10696669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6137464"/>
            <a:ext cx="38404800" cy="7417967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77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6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635794"/>
            <a:ext cx="11041380" cy="260375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635794"/>
            <a:ext cx="32484060" cy="260375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5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2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659787"/>
            <a:ext cx="44165520" cy="12780526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0561221"/>
            <a:ext cx="44165520" cy="6720977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41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178969"/>
            <a:ext cx="21762720" cy="19494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178969"/>
            <a:ext cx="21762720" cy="19494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82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635796"/>
            <a:ext cx="44165520" cy="59386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531766"/>
            <a:ext cx="21662705" cy="3691202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1222968"/>
            <a:ext cx="21662705" cy="165072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531766"/>
            <a:ext cx="21769390" cy="3691202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1222968"/>
            <a:ext cx="21769390" cy="165072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75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79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48298"/>
            <a:ext cx="16515395" cy="7169044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423758"/>
            <a:ext cx="25923240" cy="21834291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217343"/>
            <a:ext cx="16515395" cy="17076267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19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048298"/>
            <a:ext cx="16515395" cy="7169044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423758"/>
            <a:ext cx="25923240" cy="21834291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217343"/>
            <a:ext cx="16515395" cy="17076267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6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635796"/>
            <a:ext cx="44165520" cy="5938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178969"/>
            <a:ext cx="44165520" cy="19494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8477039"/>
            <a:ext cx="11521440" cy="16357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8477039"/>
            <a:ext cx="17282160" cy="16357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8477039"/>
            <a:ext cx="11521440" cy="16357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1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671" y="1"/>
            <a:ext cx="46086713" cy="223676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DE0167-20D1-531B-3C0D-9ABFE0015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2655" y="13793"/>
            <a:ext cx="20656989" cy="3072447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26630266" y="29172029"/>
            <a:ext cx="210477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www.anodiam.com          anirban@anodiam.com</a:t>
            </a:r>
            <a:endParaRPr lang="en-AU" sz="72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5191869" y="29203987"/>
            <a:ext cx="812489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9600" b="1" cap="small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defRPr>
            </a:lvl1pPr>
          </a:lstStyle>
          <a:p>
            <a:r>
              <a:rPr lang="en-US" sz="8800" dirty="0"/>
              <a:t>9073 700094</a:t>
            </a:r>
            <a:endParaRPr lang="en-AU" sz="8800" dirty="0"/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7273" y="29346192"/>
            <a:ext cx="1346621" cy="13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1065" y="29306281"/>
            <a:ext cx="1365071" cy="136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31" y="555467"/>
            <a:ext cx="18463167" cy="89678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4950" y="21040552"/>
            <a:ext cx="11566130" cy="2782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05E1B0-4C47-2150-52A2-4A94407F3709}"/>
              </a:ext>
            </a:extLst>
          </p:cNvPr>
          <p:cNvSpPr txBox="1"/>
          <p:nvPr/>
        </p:nvSpPr>
        <p:spPr>
          <a:xfrm>
            <a:off x="494008" y="25037093"/>
            <a:ext cx="35721316" cy="3539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Finest Teachers, Study Materials, Mock Tests, Doubt Clearing, PTM, Counselling</a:t>
            </a:r>
          </a:p>
          <a:p>
            <a:pPr algn="ctr"/>
            <a:r>
              <a:rPr lang="en-US" sz="7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400+ Courses, 20 Smart Classrooms, AC, CCTV</a:t>
            </a:r>
          </a:p>
          <a:p>
            <a:pPr algn="ctr"/>
            <a:r>
              <a:rPr lang="en-US" sz="7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Courses are Project-Based, Certification-Oriented &amp; Job-Focused</a:t>
            </a:r>
            <a:endParaRPr 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73525" y="22323024"/>
            <a:ext cx="12589891" cy="19547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3184379" y="9905913"/>
            <a:ext cx="28279220" cy="10464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7467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7467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ARTIFICIAL INTELLIGENCE – Class III – 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IT &amp; AI Professional Training &amp; Projects</a:t>
            </a:r>
            <a:endParaRPr lang="en-US" sz="7467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7467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MBA, BBA, Bcom, CA, CMA, CS, CFA, CLAT, LLB, LLM</a:t>
            </a:r>
          </a:p>
          <a:p>
            <a:pPr algn="ctr">
              <a:lnSpc>
                <a:spcPct val="150000"/>
              </a:lnSpc>
            </a:pPr>
            <a:r>
              <a:rPr lang="en-US" sz="7467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Grooming, Ielts, Toefl, Foreign Languages</a:t>
            </a:r>
            <a:endParaRPr lang="en-US" sz="10734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044043" y="15261783"/>
            <a:ext cx="1863418" cy="17616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154FEA-D0C5-A55C-FD66-C15E1019C79B}"/>
              </a:ext>
            </a:extLst>
          </p:cNvPr>
          <p:cNvSpPr txBox="1"/>
          <p:nvPr/>
        </p:nvSpPr>
        <p:spPr>
          <a:xfrm>
            <a:off x="581131" y="29419337"/>
            <a:ext cx="125566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N-1/25 Patuli, Kol 94</a:t>
            </a:r>
          </a:p>
        </p:txBody>
      </p:sp>
    </p:spTree>
    <p:extLst>
      <p:ext uri="{BB962C8B-B14F-4D97-AF65-F5344CB8AC3E}">
        <p14:creationId xmlns:p14="http://schemas.microsoft.com/office/powerpoint/2010/main" val="1163593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1727</TotalTime>
  <Words>106</Words>
  <Application>Microsoft Office PowerPoint</Application>
  <PresentationFormat>Custom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Oxygen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183</cp:revision>
  <dcterms:created xsi:type="dcterms:W3CDTF">2023-07-28T06:55:57Z</dcterms:created>
  <dcterms:modified xsi:type="dcterms:W3CDTF">2023-08-22T07:32:11Z</dcterms:modified>
</cp:coreProperties>
</file>